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E16CBF-ACDF-4EB1-BCD5-FF6DCF956412}" type="datetime1">
              <a:rPr lang="da-DK" smtClean="0"/>
              <a:t>16-10-2024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112E516-68BC-43EF-9A1A-E8248E90FE7B}" type="datetime1">
              <a:rPr lang="da-DK" smtClean="0"/>
              <a:t>16-10-2024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"/>
              <a:t>Klik for at redigere i master</a:t>
            </a:r>
            <a:endParaRPr lang="en-US"/>
          </a:p>
          <a:p>
            <a:pPr lvl="1" rtl="0"/>
            <a:r>
              <a:rPr lang="da"/>
              <a:t>Andet niveau</a:t>
            </a:r>
          </a:p>
          <a:p>
            <a:pPr lvl="2" rtl="0"/>
            <a:r>
              <a:rPr lang="da"/>
              <a:t>Tredje niveau</a:t>
            </a:r>
          </a:p>
          <a:p>
            <a:pPr lvl="3" rtl="0"/>
            <a:r>
              <a:rPr lang="da"/>
              <a:t>Fjerde niveau</a:t>
            </a:r>
          </a:p>
          <a:p>
            <a:pPr lvl="4" rtl="0"/>
            <a:r>
              <a:rPr lang="da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a" dirty="0"/>
              <a:t>Klik for at redigere titeltypografier i master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a-DK"/>
              <a:t>Klik for at redigere undertiteltypografien i masteren</a:t>
            </a:r>
            <a:endParaRPr lang="en-US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CB1FEF-32F1-449C-919B-93DD0E128927}" type="datetime1">
              <a:rPr lang="da-DK" smtClean="0"/>
              <a:t>16-10-2024</a:t>
            </a:fld>
            <a:endParaRPr lang="en-US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A3CC3-97C0-449B-A4B4-9B5DDB4433D0}" type="datetime1">
              <a:rPr lang="da-DK" smtClean="0"/>
              <a:t>16-10-2024</a:t>
            </a:fld>
            <a:endParaRPr lang="en-US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da" dirty="0"/>
              <a:t>Klik for at redigere titeltypografier i master</a:t>
            </a:r>
            <a:endParaRPr lang="en-US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FE42F0-C070-41CC-9E45-72196FA67A89}" type="datetime1">
              <a:rPr lang="da-DK" smtClean="0"/>
              <a:t>16-10-2024</a:t>
            </a:fld>
            <a:endParaRPr lang="en-US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238572-7EE9-45CE-9E2D-BC2A8550F858}" type="datetime1">
              <a:rPr lang="da-DK" smtClean="0"/>
              <a:t>16-10-2024</a:t>
            </a:fld>
            <a:endParaRPr lang="en-US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tion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a" dirty="0"/>
              <a:t>Klik for at redigere titeltypografier i master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F560E-444A-4DBA-9266-99C0F3FFC86A}" type="datetime1">
              <a:rPr lang="da-DK" smtClean="0"/>
              <a:t>16-10-2024</a:t>
            </a:fld>
            <a:endParaRPr lang="en-US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41DCA1-CA2E-4126-90CA-49AE03CBE926}" type="datetime1">
              <a:rPr lang="da-DK" smtClean="0"/>
              <a:t>16-10-2024</a:t>
            </a:fld>
            <a:endParaRPr lang="en-US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EDA7B2-C62B-46F5-A888-93DC3D7F78C7}" type="datetime1">
              <a:rPr lang="da-DK" smtClean="0"/>
              <a:t>16-10-2024</a:t>
            </a:fld>
            <a:endParaRPr lang="en-US" dirty="0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" dirty="0"/>
              <a:t>Klik for at redigere titeltypografi i master</a:t>
            </a:r>
            <a:endParaRPr lang="en-US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E24A42-2B7D-4CFC-BEEA-D58393595EA4}" type="datetime1">
              <a:rPr lang="da-DK" smtClean="0"/>
              <a:t>16-10-2024</a:t>
            </a:fld>
            <a:endParaRPr lang="en-US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FF490-B494-4DD7-9DBD-D9A32D2A28E6}" type="datetime1">
              <a:rPr lang="da-DK" smtClean="0"/>
              <a:t>16-10-2024</a:t>
            </a:fld>
            <a:endParaRPr lang="en-U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25DC422-80AC-48EE-B7C8-900026DE98F4}" type="datetime1">
              <a:rPr lang="da-DK" smtClean="0"/>
              <a:t>16-10-2024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ladsholder til billed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7C837EAC-D305-48A9-8FFF-E348ACD952AD}" type="datetime1">
              <a:rPr lang="da-DK" smtClean="0"/>
              <a:t>16-10-2024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a"/>
              <a:t>Klik for at redigere titeltypografier i master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da"/>
              <a:t>Klik for at redigere i master</a:t>
            </a:r>
          </a:p>
          <a:p>
            <a:pPr lvl="1" rtl="0"/>
            <a:r>
              <a:rPr lang="da"/>
              <a:t>Andet niveau</a:t>
            </a:r>
          </a:p>
          <a:p>
            <a:pPr lvl="2" rtl="0"/>
            <a:r>
              <a:rPr lang="da"/>
              <a:t>Tredje niveau</a:t>
            </a:r>
          </a:p>
          <a:p>
            <a:pPr lvl="3" rtl="0"/>
            <a:r>
              <a:rPr lang="da"/>
              <a:t>Fjerde niveau</a:t>
            </a:r>
          </a:p>
          <a:p>
            <a:pPr lvl="4" rtl="0"/>
            <a:r>
              <a:rPr lang="da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208C2DA1-4574-4ECE-BC00-D7A29010F5BE}" type="datetime1">
              <a:rPr lang="da-DK" smtClean="0"/>
              <a:t>16-10-2024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ktangel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da" sz="7200" dirty="0"/>
              <a:t>Test:</a:t>
            </a:r>
            <a:br>
              <a:rPr lang="da" sz="7200" dirty="0"/>
            </a:br>
            <a:r>
              <a:rPr lang="da" sz="7200" dirty="0"/>
              <a:t>Lorem Ipsum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d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Sit Dolor Amet</a:t>
            </a:r>
          </a:p>
        </p:txBody>
      </p:sp>
      <p:pic>
        <p:nvPicPr>
          <p:cNvPr id="5" name="Billede 4" descr="Et billede, der afbilder en bygning, nogle, der sidder ned, en bænk, side&#10;&#10;Automatisk genereret beskrivels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ktangel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da" sz="4800" i="1" dirty="0">
                <a:solidFill>
                  <a:srgbClr val="FFFFFF"/>
                </a:solidFill>
              </a:rPr>
              <a:t>Det bedste citat, der afspejler din tilgang... "Et lille skridt for mennesket, et kæmpe spring for menneskeheden."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da">
                <a:solidFill>
                  <a:srgbClr val="FFFFFF"/>
                </a:solidFill>
              </a:rPr>
              <a:t>- Neil Armstrong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10_TF56160789" id="{B6A213D5-8F25-47DF-9BB8-B89F43EC7C9C}" vid="{0E30A862-46F3-4BE3-86CB-A48A4F01FEC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{0BF63E05-5078-4F32-9A9E-55E094591B69}tf56160789_win32</Template>
  <TotalTime>0</TotalTime>
  <Words>33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Bookman Old Style</vt:lpstr>
      <vt:lpstr>Calibri</vt:lpstr>
      <vt:lpstr>Franklin Gothic Book</vt:lpstr>
      <vt:lpstr>1_RetrospectVTI</vt:lpstr>
      <vt:lpstr>Test: Lorem Ipsum</vt:lpstr>
      <vt:lpstr>Det bedste citat, der afspejler din tilgang... "Et lille skridt for mennesket, et kæmpe spring for menneskeheden."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Sammy Byssing</dc:creator>
  <cp:lastModifiedBy>Sammy Byssing</cp:lastModifiedBy>
  <cp:revision>1</cp:revision>
  <dcterms:created xsi:type="dcterms:W3CDTF">2024-10-16T13:02:47Z</dcterms:created>
  <dcterms:modified xsi:type="dcterms:W3CDTF">2024-10-16T13:03:45Z</dcterms:modified>
</cp:coreProperties>
</file>